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6" r:id="rId5"/>
    <p:sldId id="297" r:id="rId6"/>
    <p:sldId id="298" r:id="rId7"/>
    <p:sldId id="261" r:id="rId8"/>
    <p:sldId id="265" r:id="rId9"/>
    <p:sldId id="262" r:id="rId10"/>
    <p:sldId id="279" r:id="rId11"/>
    <p:sldId id="301" r:id="rId12"/>
    <p:sldId id="280" r:id="rId13"/>
    <p:sldId id="299" r:id="rId14"/>
    <p:sldId id="28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62774F6-8970-49D3-9057-F5C23B8726F9}">
          <p14:sldIdLst>
            <p14:sldId id="296"/>
            <p14:sldId id="297"/>
            <p14:sldId id="298"/>
            <p14:sldId id="261"/>
            <p14:sldId id="265"/>
            <p14:sldId id="262"/>
            <p14:sldId id="279"/>
            <p14:sldId id="301"/>
            <p14:sldId id="280"/>
            <p14:sldId id="299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D51"/>
    <a:srgbClr val="2C567A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4" autoAdjust="0"/>
    <p:restoredTop sz="87887" autoAdjust="0"/>
  </p:normalViewPr>
  <p:slideViewPr>
    <p:cSldViewPr snapToGrid="0" showGuides="1">
      <p:cViewPr varScale="1">
        <p:scale>
          <a:sx n="80" d="100"/>
          <a:sy n="80" d="100"/>
        </p:scale>
        <p:origin x="87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12/18/2024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2032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5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6.sv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7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2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3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7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6.sv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5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54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/>
          <a:lstStyle/>
          <a:p>
            <a:r>
              <a:rPr lang="ru-RU" sz="4000" dirty="0"/>
              <a:t>Визуализатор звездной эволюции.</a:t>
            </a:r>
            <a:br>
              <a:rPr lang="ru-RU" sz="40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400" dirty="0"/>
              <a:t>Федеральное государственное бюджетное образовательное учреждение высшего </a:t>
            </a:r>
            <a:r>
              <a:rPr lang="ru-RU" sz="2400"/>
              <a:t>образования </a:t>
            </a:r>
            <a:r>
              <a:rPr lang="ru-RU" sz="2400" smtClean="0"/>
              <a:t>Московский </a:t>
            </a:r>
            <a:r>
              <a:rPr lang="ru-RU" sz="2400" dirty="0"/>
              <a:t>государственный технический университет имени Н.Э. </a:t>
            </a:r>
            <a:r>
              <a:rPr lang="ru-RU" sz="2400" dirty="0" smtClean="0"/>
              <a:t>Баумана(</a:t>
            </a:r>
            <a:r>
              <a:rPr lang="ru-RU" sz="2400" dirty="0" smtClean="0"/>
              <a:t>национальный </a:t>
            </a:r>
            <a:r>
              <a:rPr lang="ru-RU" sz="2400" dirty="0"/>
              <a:t>исследовательский университет)</a:t>
            </a:r>
            <a:r>
              <a:rPr lang="ru-RU" sz="1800" dirty="0"/>
              <a:t/>
            </a:r>
            <a:br>
              <a:rPr lang="ru-RU" sz="1800" dirty="0"/>
            </a:br>
            <a:endParaRPr lang="en-US" sz="1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7690" y="5593722"/>
            <a:ext cx="6016752" cy="130759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ru-RU" sz="2000" dirty="0"/>
              <a:t>Авторы проекта: </a:t>
            </a:r>
            <a:br>
              <a:rPr lang="ru-RU" sz="2000" dirty="0"/>
            </a:br>
            <a:r>
              <a:rPr lang="ru-RU" sz="2000" dirty="0"/>
              <a:t>Юнисов Максим и Глухов Иван, 10 класс</a:t>
            </a:r>
          </a:p>
          <a:p>
            <a:pPr algn="l"/>
            <a:r>
              <a:rPr lang="ru-RU" sz="2000" dirty="0"/>
              <a:t>Руководитель проекта: </a:t>
            </a:r>
            <a:br>
              <a:rPr lang="ru-RU" sz="2000" dirty="0"/>
            </a:br>
            <a:r>
              <a:rPr lang="ru-RU" sz="2000" dirty="0"/>
              <a:t>Гришина Арина Александровна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</a:t>
            </a:r>
            <a:r>
              <a:rPr lang="ru-RU" dirty="0" smtClean="0"/>
              <a:t>чат-бота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1078992" y="2276856"/>
            <a:ext cx="10277856" cy="309067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ru-RU" dirty="0"/>
              <a:t>Сайт был протестирован по следующим критериям:</a:t>
            </a:r>
          </a:p>
          <a:p>
            <a:pPr lvl="0">
              <a:lnSpc>
                <a:spcPct val="150000"/>
              </a:lnSpc>
            </a:pPr>
            <a:r>
              <a:rPr lang="ru-RU" dirty="0" smtClean="0"/>
              <a:t>- реплики </a:t>
            </a:r>
            <a:r>
              <a:rPr lang="ru-RU" dirty="0"/>
              <a:t>(грамотность, оформление, единство стиля);</a:t>
            </a:r>
          </a:p>
          <a:p>
            <a:pPr lvl="0">
              <a:lnSpc>
                <a:spcPct val="150000"/>
              </a:lnSpc>
            </a:pPr>
            <a:r>
              <a:rPr lang="ru-RU" dirty="0" smtClean="0"/>
              <a:t>- ссылки </a:t>
            </a:r>
            <a:r>
              <a:rPr lang="ru-RU" dirty="0"/>
              <a:t>(визуальность, </a:t>
            </a:r>
            <a:r>
              <a:rPr lang="ru-RU" dirty="0" err="1"/>
              <a:t>кликабельность</a:t>
            </a:r>
            <a:r>
              <a:rPr lang="ru-RU" dirty="0"/>
              <a:t>);</a:t>
            </a:r>
          </a:p>
          <a:p>
            <a:pPr lvl="0">
              <a:lnSpc>
                <a:spcPct val="150000"/>
              </a:lnSpc>
            </a:pPr>
            <a:r>
              <a:rPr lang="ru-RU" dirty="0" smtClean="0"/>
              <a:t>- кнопки </a:t>
            </a:r>
            <a:r>
              <a:rPr lang="ru-RU" dirty="0"/>
              <a:t>(</a:t>
            </a:r>
            <a:r>
              <a:rPr lang="ru-RU" dirty="0" err="1"/>
              <a:t>кликабельность</a:t>
            </a:r>
            <a:r>
              <a:rPr lang="ru-RU" dirty="0"/>
              <a:t>, отображение текста).</a:t>
            </a:r>
          </a:p>
          <a:p>
            <a:pPr>
              <a:lnSpc>
                <a:spcPct val="150000"/>
              </a:lnSpc>
            </a:pPr>
            <a:r>
              <a:rPr lang="ru-RU" dirty="0"/>
              <a:t>В результате тестирования сайта было </a:t>
            </a:r>
            <a:r>
              <a:rPr lang="ru-RU" dirty="0" smtClean="0"/>
              <a:t>выявлено</a:t>
            </a:r>
            <a:r>
              <a:rPr lang="ru-RU" dirty="0"/>
              <a:t>, что веб-сайт грамотно оформлен и все ссылки и кнопки </a:t>
            </a:r>
            <a:r>
              <a:rPr lang="ru-RU" dirty="0" err="1"/>
              <a:t>кликабельны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9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  <a:noFill/>
        </p:spPr>
        <p:txBody>
          <a:bodyPr anchor="b">
            <a:noAutofit/>
          </a:bodyPr>
          <a:lstStyle/>
          <a:p>
            <a:r>
              <a:rPr lang="ru-RU" dirty="0" smtClean="0"/>
              <a:t>Вывод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0A6B8-78EB-52CA-3D46-A46FC880D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3856" y="3110546"/>
            <a:ext cx="6556248" cy="2743200"/>
          </a:xfrm>
          <a:noFill/>
        </p:spPr>
        <p:txBody>
          <a:bodyPr vert="horz" lIns="91440" tIns="45720" rIns="91440" bIns="45720" rtlCol="0" anchor="t" anchorCtr="0">
            <a:normAutofit fontScale="85000" lnSpcReduction="20000"/>
          </a:bodyPr>
          <a:lstStyle/>
          <a:p>
            <a:pPr algn="just"/>
            <a:r>
              <a:rPr lang="ru-RU" sz="2200" dirty="0"/>
              <a:t>В </a:t>
            </a:r>
            <a:r>
              <a:rPr lang="ru-RU" sz="2200" dirty="0" smtClean="0"/>
              <a:t>итоге был создан веб-сайт</a:t>
            </a:r>
            <a:r>
              <a:rPr lang="ru-RU" sz="2200" dirty="0"/>
              <a:t>, который поможет пользователям </a:t>
            </a:r>
            <a:r>
              <a:rPr lang="ru-RU" sz="2200" dirty="0" smtClean="0"/>
              <a:t>получить  больше информации </a:t>
            </a:r>
            <a:r>
              <a:rPr lang="ru-RU" sz="2200" dirty="0"/>
              <a:t>о </a:t>
            </a:r>
            <a:r>
              <a:rPr lang="ru-RU" sz="2200" dirty="0" smtClean="0"/>
              <a:t>звездах (их зарождении, развитии и т. д). </a:t>
            </a:r>
            <a:r>
              <a:rPr lang="ru-RU" sz="2200" dirty="0"/>
              <a:t>Он исправно работает, имеет много </a:t>
            </a:r>
            <a:r>
              <a:rPr lang="ru-RU" sz="2200" dirty="0" smtClean="0"/>
              <a:t>функций,  </a:t>
            </a:r>
            <a:r>
              <a:rPr lang="ru-RU" sz="2200" dirty="0"/>
              <a:t>не требует лишних </a:t>
            </a:r>
            <a:r>
              <a:rPr lang="ru-RU" sz="2200" dirty="0" smtClean="0"/>
              <a:t>затрат (экономно расходует трафик) </a:t>
            </a:r>
            <a:r>
              <a:rPr lang="ru-RU" sz="2200" dirty="0"/>
              <a:t>и дополнительных скачиваний. 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  <a:noFill/>
        </p:spPr>
        <p:txBody>
          <a:bodyPr anchor="ctr">
            <a:noAutofit/>
          </a:bodyPr>
          <a:lstStyle/>
          <a:p>
            <a:r>
              <a:rPr lang="ru-RU" sz="4000" dirty="0" smtClean="0"/>
              <a:t>Актуальность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3" y="1965960"/>
            <a:ext cx="6444595" cy="3231682"/>
          </a:xfrm>
          <a:noFill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пользователь </a:t>
            </a:r>
            <a:r>
              <a:rPr lang="ru-RU" dirty="0"/>
              <a:t>получает быстрый доступ к большому объему информации об эволюции звезд: их </a:t>
            </a:r>
            <a:r>
              <a:rPr lang="ru-RU" dirty="0" smtClean="0"/>
              <a:t>зарождении, развитии </a:t>
            </a:r>
            <a:r>
              <a:rPr lang="ru-RU" dirty="0"/>
              <a:t>и смерти.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444206" y="649704"/>
            <a:ext cx="10954512" cy="1270535"/>
          </a:xfrm>
        </p:spPr>
        <p:txBody>
          <a:bodyPr/>
          <a:lstStyle/>
          <a:p>
            <a:r>
              <a:rPr lang="ru-RU" dirty="0" smtClean="0"/>
              <a:t>Цель </a:t>
            </a:r>
            <a:r>
              <a:rPr lang="ru-RU" dirty="0"/>
              <a:t>проекта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398" y="2579089"/>
            <a:ext cx="10412128" cy="2510270"/>
          </a:xfrm>
          <a:noFill/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 smtClean="0"/>
              <a:t>создание </a:t>
            </a:r>
            <a:r>
              <a:rPr lang="ru-RU" sz="2000" dirty="0"/>
              <a:t>веб-сайта, подходящего для пользования людям, которые хотят узнать больше о космосе. Веб-сайт поможет наглядно понять, как зарождается и развивается звезда, а также </a:t>
            </a:r>
            <a:r>
              <a:rPr lang="ru-RU" sz="2000" dirty="0" smtClean="0"/>
              <a:t>даст исчерпывающую  </a:t>
            </a:r>
            <a:r>
              <a:rPr lang="ru-RU" sz="2000" dirty="0"/>
              <a:t>информации о каждом этапе </a:t>
            </a:r>
            <a:r>
              <a:rPr lang="ru-RU" sz="2000" dirty="0" smtClean="0"/>
              <a:t>ее развития</a:t>
            </a:r>
            <a:r>
              <a:rPr lang="ru-RU" sz="2000" dirty="0"/>
              <a:t>.</a:t>
            </a:r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62725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81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 anchor="b">
            <a:noAutofit/>
          </a:bodyPr>
          <a:lstStyle/>
          <a:p>
            <a:r>
              <a:rPr lang="ru-RU" dirty="0">
                <a:solidFill>
                  <a:schemeClr val="accent3">
                    <a:lumMod val="25000"/>
                  </a:schemeClr>
                </a:solidFill>
              </a:rPr>
              <a:t>ЗАДАЧИ ПРОЕКТА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  <a:noFill/>
        </p:spPr>
        <p:txBody>
          <a:bodyPr>
            <a:noAutofit/>
          </a:bodyPr>
          <a:lstStyle/>
          <a:p>
            <a:pPr lvl="0">
              <a:lnSpc>
                <a:spcPct val="150000"/>
              </a:lnSpc>
            </a:pPr>
            <a:r>
              <a:rPr lang="ru-RU" dirty="0"/>
              <a:t>Найти сервис, подходящий для создания и оформления веб-сайта.</a:t>
            </a:r>
          </a:p>
          <a:p>
            <a:pPr lvl="0">
              <a:lnSpc>
                <a:spcPct val="150000"/>
              </a:lnSpc>
            </a:pPr>
            <a:r>
              <a:rPr lang="ru-RU" dirty="0"/>
              <a:t>Прописать все возможные команды для использования веб-сайта.</a:t>
            </a:r>
          </a:p>
          <a:p>
            <a:pPr lvl="0">
              <a:lnSpc>
                <a:spcPct val="150000"/>
              </a:lnSpc>
            </a:pPr>
            <a:r>
              <a:rPr lang="ru-RU" dirty="0"/>
              <a:t>Проверить работоспособность веб-сайта при различных характеристиках устройств.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801303"/>
          </a:xfrm>
          <a:noFill/>
        </p:spPr>
        <p:txBody>
          <a:bodyPr>
            <a:noAutofit/>
          </a:bodyPr>
          <a:lstStyle/>
          <a:p>
            <a:pPr algn="ctr"/>
            <a:r>
              <a:rPr lang="ru-RU" dirty="0"/>
              <a:t>Этапы разработки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946" y="1287663"/>
            <a:ext cx="6327648" cy="1718246"/>
          </a:xfrm>
          <a:noFill/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lvl="0">
              <a:lnSpc>
                <a:spcPct val="150000"/>
              </a:lnSpc>
            </a:pPr>
            <a:r>
              <a:rPr lang="ru-RU" sz="2400" b="1" dirty="0" smtClean="0"/>
              <a:t>Шаг </a:t>
            </a:r>
            <a:r>
              <a:rPr lang="ru-RU" sz="2400" b="1" dirty="0"/>
              <a:t>1.</a:t>
            </a:r>
            <a:r>
              <a:rPr lang="ru-RU" sz="2400" dirty="0"/>
              <a:t> Для начала нам нужно найти сервис для создания веб-сайта. В нашем случае мы воспользуемся приложением </a:t>
            </a:r>
            <a:r>
              <a:rPr lang="en-US" sz="2400" dirty="0"/>
              <a:t>Notepad</a:t>
            </a:r>
            <a:r>
              <a:rPr lang="ru-RU" sz="2400" dirty="0"/>
              <a:t>++. Выбираем синтаксис «</a:t>
            </a:r>
            <a:r>
              <a:rPr lang="en-US" sz="2400" dirty="0"/>
              <a:t>HTML</a:t>
            </a:r>
            <a:r>
              <a:rPr lang="ru-RU" sz="2400" dirty="0"/>
              <a:t>» и начинаем прописывать код для создания основы сайта.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3736AF-0027-E734-82A8-010D7129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Рисунок 4" descr="C:\Проекты\Без имени-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754" y="3005910"/>
            <a:ext cx="8770357" cy="3671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chemeClr val="accent3">
                    <a:lumMod val="25000"/>
                  </a:schemeClr>
                </a:solidFill>
              </a:rPr>
              <a:t>Этапы разработки </a:t>
            </a:r>
            <a:br>
              <a:rPr lang="ru-RU" dirty="0">
                <a:solidFill>
                  <a:schemeClr val="accent3">
                    <a:lumMod val="25000"/>
                  </a:schemeClr>
                </a:solidFill>
              </a:rPr>
            </a:b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873" y="1604469"/>
            <a:ext cx="4931022" cy="2365952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b="1" dirty="0"/>
              <a:t>Шаг 2.</a:t>
            </a:r>
            <a:r>
              <a:rPr lang="ru-RU" dirty="0"/>
              <a:t> Теперь в этом же приложении пропишем </a:t>
            </a:r>
            <a:r>
              <a:rPr lang="en-US" dirty="0"/>
              <a:t>CSS</a:t>
            </a:r>
            <a:r>
              <a:rPr lang="ru-RU" dirty="0"/>
              <a:t>-код для красивого оформления веб-сайта. Для этого открываем новый файл, выбираем синтаксис «</a:t>
            </a:r>
            <a:r>
              <a:rPr lang="en-US" dirty="0"/>
              <a:t>CSS</a:t>
            </a:r>
            <a:r>
              <a:rPr lang="ru-RU" dirty="0"/>
              <a:t>» и начинаем прописывать код.</a:t>
            </a:r>
          </a:p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61F934-8535-E086-C153-D48E49B9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Объект 5" descr="C:\Проекты\Без имени-2.png"/>
          <p:cNvPicPr>
            <a:picLocks noGrp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803358"/>
            <a:ext cx="6928620" cy="3759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885524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accent3">
                    <a:lumMod val="25000"/>
                  </a:schemeClr>
                </a:solidFill>
              </a:rPr>
              <a:t>Этапы разработки</a:t>
            </a:r>
            <a:endParaRPr lang="ru-RU" dirty="0"/>
          </a:p>
        </p:txBody>
      </p:sp>
      <p:sp>
        <p:nvSpPr>
          <p:cNvPr id="7" name="Подзаголовок 6"/>
          <p:cNvSpPr>
            <a:spLocks noGrp="1"/>
          </p:cNvSpPr>
          <p:nvPr>
            <p:ph idx="1"/>
          </p:nvPr>
        </p:nvSpPr>
        <p:spPr>
          <a:xfrm>
            <a:off x="182400" y="1251284"/>
            <a:ext cx="6327648" cy="32186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b="1" dirty="0"/>
              <a:t>Шаг 3.</a:t>
            </a:r>
            <a:r>
              <a:rPr lang="ru-RU" dirty="0"/>
              <a:t> После того, как мы прописали </a:t>
            </a:r>
            <a:r>
              <a:rPr lang="en-US" dirty="0"/>
              <a:t>HTML </a:t>
            </a:r>
            <a:r>
              <a:rPr lang="ru-RU" dirty="0"/>
              <a:t>и </a:t>
            </a:r>
            <a:r>
              <a:rPr lang="en-US" dirty="0"/>
              <a:t>CSS </a:t>
            </a:r>
            <a:r>
              <a:rPr lang="ru-RU" dirty="0"/>
              <a:t>коды, начнем прописывать код </a:t>
            </a:r>
            <a:r>
              <a:rPr lang="en-US" dirty="0"/>
              <a:t>JavaScript</a:t>
            </a:r>
            <a:r>
              <a:rPr lang="ru-RU" dirty="0"/>
              <a:t>, чтобы сайт мог функционировать. Для этого создаем новый файл, выбираем синтаксис «</a:t>
            </a:r>
            <a:r>
              <a:rPr lang="en-US" dirty="0"/>
              <a:t>JavaScript</a:t>
            </a:r>
            <a:r>
              <a:rPr lang="ru-RU" dirty="0"/>
              <a:t>» и начинаем прописывать код</a:t>
            </a:r>
          </a:p>
          <a:p>
            <a:pPr>
              <a:lnSpc>
                <a:spcPct val="150000"/>
              </a:lnSpc>
            </a:pPr>
            <a:endParaRPr lang="ru-RU" dirty="0"/>
          </a:p>
        </p:txBody>
      </p:sp>
      <p:pic>
        <p:nvPicPr>
          <p:cNvPr id="9" name="Рисунок 8" descr="C:\Проекты\Без имени-3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611" y="3164305"/>
            <a:ext cx="6701622" cy="3585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729114"/>
          </a:xfrm>
        </p:spPr>
        <p:txBody>
          <a:bodyPr/>
          <a:lstStyle/>
          <a:p>
            <a:pPr algn="ctr"/>
            <a:r>
              <a:rPr lang="ru-RU" dirty="0" smtClean="0"/>
              <a:t>Примеры работы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Рисунок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4" y="1396849"/>
            <a:ext cx="5911730" cy="3486785"/>
          </a:xfrm>
          <a:prstGeom prst="rect">
            <a:avLst/>
          </a:prstGeom>
        </p:spPr>
      </p:pic>
      <p:pic>
        <p:nvPicPr>
          <p:cNvPr id="6" name="Рисунок 5" descr="C:\Проекты\Без имени-4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128" y="3351421"/>
            <a:ext cx="5293928" cy="31502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0530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52661"/>
            <a:ext cx="10954512" cy="2305251"/>
          </a:xfrm>
          <a:noFill/>
        </p:spPr>
        <p:txBody>
          <a:bodyPr anchor="b">
            <a:noAutofit/>
          </a:bodyPr>
          <a:lstStyle/>
          <a:p>
            <a:r>
              <a:rPr lang="ru-RU" dirty="0">
                <a:solidFill>
                  <a:schemeClr val="accent3">
                    <a:lumMod val="25000"/>
                  </a:schemeClr>
                </a:solidFill>
              </a:rPr>
              <a:t>ТЕХНИЧЕСКИЕ ХАРАКТЕРИСТИКИ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lvl="0"/>
            <a:r>
              <a:rPr lang="ru-RU" dirty="0"/>
              <a:t>Веб-сайт исправно работает на разных устройствах;</a:t>
            </a:r>
          </a:p>
          <a:p>
            <a:pPr lvl="0"/>
            <a:r>
              <a:rPr lang="ru-RU" dirty="0"/>
              <a:t>Любой браузер весит мало и есть почти у каждого;</a:t>
            </a:r>
          </a:p>
          <a:p>
            <a:endParaRPr lang="ru-RU" dirty="0"/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F21905C-1BD6-BF3F-5B8B-B9AD53017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62725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purl.org/dc/terms/"/>
    <ds:schemaRef ds:uri="http://schemas.microsoft.com/sharepoint/v3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9F7D870-58E6-48A2-A932-190ED7A8A1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22708</TotalTime>
  <Words>335</Words>
  <Application>Microsoft Office PowerPoint</Application>
  <PresentationFormat>Широкоэкранный</PresentationFormat>
  <Paragraphs>39</Paragraphs>
  <Slides>11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Aptos</vt:lpstr>
      <vt:lpstr>Arial</vt:lpstr>
      <vt:lpstr>Calibri</vt:lpstr>
      <vt:lpstr>Custom</vt:lpstr>
      <vt:lpstr>Визуализатор звездной эволюции.  Федеральное государственное бюджетное образовательное учреждение высшего образования Московский государственный технический университет имени Н.Э. Баумана(национальный исследовательский университет) </vt:lpstr>
      <vt:lpstr>Актуальность</vt:lpstr>
      <vt:lpstr>Цель проекта </vt:lpstr>
      <vt:lpstr>ЗАДАЧИ ПРОЕКТА</vt:lpstr>
      <vt:lpstr>Этапы разработки </vt:lpstr>
      <vt:lpstr>Этапы разработки  </vt:lpstr>
      <vt:lpstr>Этапы разработки</vt:lpstr>
      <vt:lpstr>Примеры работы</vt:lpstr>
      <vt:lpstr>ТЕХНИЧЕСКИЕ ХАРАКТЕРИСТИКИ</vt:lpstr>
      <vt:lpstr>Тестирование чат-бота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cp:lastModifiedBy>ADmin</cp:lastModifiedBy>
  <cp:revision>13</cp:revision>
  <dcterms:created xsi:type="dcterms:W3CDTF">2023-08-29T05:38:01Z</dcterms:created>
  <dcterms:modified xsi:type="dcterms:W3CDTF">2024-12-18T15:40:01Z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